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1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 vertBarState="minimized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presProps" Target="presProps.xml"  /><Relationship Id="rId7" Type="http://schemas.openxmlformats.org/officeDocument/2006/relationships/viewProps" Target="viewProps.xml"  /><Relationship Id="rId8" Type="http://schemas.openxmlformats.org/officeDocument/2006/relationships/theme" Target="theme/theme1.xml"  /><Relationship Id="rId9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ko-KR" altLang="en-US" smtClean="0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Relationship Id="rId3" Type="http://schemas.openxmlformats.org/officeDocument/2006/relationships/image" Target="../media/image2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5041"/>
            </a:avLst>
          </a:prstGeom>
          <a:solidFill>
            <a:srgbClr val="262626"/>
          </a:solidFill>
          <a:ln>
            <a:noFill/>
          </a:ln>
          <a:effectLst/>
          <a:extLst>
            <a:ext uri="49926C4B-DF97-48ae-9DD6-E73424213832">
              <hp:hncExtEffects xmlns:hp="http://schemas.haansoft.com/office/presentation/8.0">
                <hd:hncFillOverlay xmlns:hd="http://schemas.haansoft.com/office/drawingml/8.0" r:id="rId2"/>
              </hp:hncExtEffects>
            </a:ext>
          </a:extLst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 flipH="1">
            <a:off x="0" y="19287"/>
            <a:ext cx="1937813" cy="1852611"/>
          </a:xfrm>
          <a:prstGeom prst="rect">
            <a:avLst/>
          </a:prstGeom>
        </p:spPr>
      </p:pic>
      <p:sp>
        <p:nvSpPr>
          <p:cNvPr id="5" name=""/>
          <p:cNvSpPr txBox="1"/>
          <p:nvPr/>
        </p:nvSpPr>
        <p:spPr>
          <a:xfrm>
            <a:off x="1196470" y="492122"/>
            <a:ext cx="1482687" cy="90694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p>
            <a:pPr>
              <a:defRPr/>
            </a:pPr>
            <a:r>
              <a:rPr lang="en-US" altLang="ko-KR" sz="2700">
                <a:solidFill>
                  <a:srgbClr val="000000"/>
                </a:solidFill>
                <a:latin typeface="고양덕양 EB"/>
                <a:ea typeface="고양덕양 EB"/>
              </a:rPr>
              <a:t>Koera</a:t>
            </a:r>
            <a:endParaRPr lang="en-US" altLang="ko-KR" sz="2700">
              <a:solidFill>
                <a:srgbClr val="000000"/>
              </a:solidFill>
              <a:ea typeface="고양덕양 EB"/>
            </a:endParaRPr>
          </a:p>
          <a:p>
            <a:pPr>
              <a:defRPr/>
            </a:pPr>
            <a:r>
              <a:rPr lang="ko-KR" altLang="en-US" sz="2700">
                <a:solidFill>
                  <a:srgbClr val="000000"/>
                </a:solidFill>
                <a:latin typeface="고양덕양 EB"/>
                <a:ea typeface="고양덕양 EB"/>
              </a:rPr>
              <a:t>주식회사</a:t>
            </a:r>
            <a:endParaRPr lang="ko-KR" altLang="en-US" sz="2700">
              <a:solidFill>
                <a:srgbClr val="000000"/>
              </a:solidFill>
              <a:ea typeface="고양덕양 EB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2799954" y="38100"/>
            <a:ext cx="9241234" cy="283845"/>
          </a:xfrm>
          <a:prstGeom prst="rect">
            <a:avLst/>
          </a:prstGeom>
        </p:spPr>
        <p:txBody>
          <a:bodyPr wrap="square">
            <a:spAutoFit/>
          </a:bodyPr>
          <a:p>
            <a:pPr defTabSz="232257">
              <a:buClr>
                <a:srgbClr val="535e12"/>
              </a:buClr>
              <a:buNone/>
              <a:defRPr/>
            </a:pPr>
            <a:r>
              <a:rPr lang="ko-KR" altLang="en-US" sz="1300" b="1">
                <a:solidFill>
                  <a:srgbClr val="d1d1d1"/>
                </a:solidFill>
                <a:effectLst/>
                <a:latin typeface="한컴 고딕"/>
                <a:ea typeface="한컴 고딕"/>
              </a:rPr>
              <a:t>상상을 현실로</a:t>
            </a:r>
            <a:r>
              <a:rPr lang="en-US" altLang="ko-KR" sz="1300" b="1">
                <a:solidFill>
                  <a:srgbClr val="d1d1d1"/>
                </a:solidFill>
                <a:effectLst/>
                <a:latin typeface="한컴 고딕"/>
                <a:ea typeface="한컴 고딕"/>
              </a:rPr>
              <a:t>..</a:t>
            </a:r>
            <a:r>
              <a:rPr lang="ko-KR" altLang="en-US" sz="1300" b="1">
                <a:solidFill>
                  <a:srgbClr val="d1d1d1"/>
                </a:solidFill>
                <a:effectLst/>
                <a:latin typeface="한컴 고딕"/>
                <a:ea typeface="한컴 고딕"/>
              </a:rPr>
              <a:t>무한상상 융복합적 창의 인재 양성 제안서 </a:t>
            </a:r>
            <a:r>
              <a:rPr lang="en-US" altLang="ko-KR" sz="1300" b="1">
                <a:solidFill>
                  <a:srgbClr val="d1d1d1"/>
                </a:solidFill>
                <a:effectLst/>
                <a:latin typeface="한컴 고딕"/>
                <a:ea typeface="한컴 고딕"/>
              </a:rPr>
              <a:t>/</a:t>
            </a:r>
            <a:r>
              <a:rPr lang="ko-KR" altLang="en-US" sz="1300" b="1">
                <a:solidFill>
                  <a:srgbClr val="d1d1d1"/>
                </a:solidFill>
                <a:effectLst/>
                <a:latin typeface="한컴 고딕"/>
                <a:ea typeface="한컴 고딕"/>
              </a:rPr>
              <a:t> 상상을 현실로</a:t>
            </a:r>
            <a:r>
              <a:rPr lang="en-US" altLang="ko-KR" sz="1300" b="1">
                <a:solidFill>
                  <a:srgbClr val="d1d1d1"/>
                </a:solidFill>
                <a:effectLst/>
                <a:latin typeface="한컴 고딕"/>
                <a:ea typeface="한컴 고딕"/>
              </a:rPr>
              <a:t>..</a:t>
            </a:r>
            <a:r>
              <a:rPr lang="ko-KR" altLang="en-US" sz="1300" b="1">
                <a:solidFill>
                  <a:srgbClr val="d1d1d1"/>
                </a:solidFill>
                <a:effectLst/>
                <a:latin typeface="한컴 고딕"/>
                <a:ea typeface="한컴 고딕"/>
              </a:rPr>
              <a:t>무한상상 융복합적 창의 인재 양성 제안서</a:t>
            </a:r>
            <a:endParaRPr lang="ko-KR" altLang="en-US" sz="1300" b="1">
              <a:solidFill>
                <a:srgbClr val="d1d1d1"/>
              </a:solidFill>
              <a:latin typeface="한컴 고딕"/>
              <a:ea typeface="한컴 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5041"/>
            </a:avLst>
          </a:prstGeom>
          <a:solidFill>
            <a:srgbClr val="262626"/>
          </a:solidFill>
          <a:ln>
            <a:noFill/>
          </a:ln>
          <a:effectLst/>
          <a:extLst>
            <a:ext uri="49926C4B-DF97-48ae-9DD6-E73424213832">
              <hp:hncExtEffects xmlns:hp="http://schemas.haansoft.com/office/presentation/8.0">
                <hd:hncFillOverlay xmlns:hd="http://schemas.haansoft.com/office/drawingml/8.0" r:id="rId2"/>
              </hp:hncExtEffects>
            </a:ext>
          </a:extLst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"/>
          <p:cNvSpPr txBox="1"/>
          <p:nvPr/>
        </p:nvSpPr>
        <p:spPr>
          <a:xfrm>
            <a:off x="485177" y="472278"/>
            <a:ext cx="1482687" cy="906941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r>
              <a:rPr lang="en-US" altLang="ko-KR" sz="2700">
                <a:solidFill>
                  <a:srgbClr val="000000"/>
                </a:solidFill>
                <a:latin typeface="고양덕양 EB"/>
                <a:ea typeface="고양덕양 EB"/>
              </a:rPr>
              <a:t>Koera</a:t>
            </a:r>
            <a:endParaRPr lang="en-US" altLang="ko-KR" sz="2700">
              <a:solidFill>
                <a:srgbClr val="000000"/>
              </a:solidFill>
              <a:ea typeface="고양덕양 EB"/>
            </a:endParaRPr>
          </a:p>
          <a:p>
            <a:pPr>
              <a:defRPr/>
            </a:pPr>
            <a:r>
              <a:rPr lang="ko-KR" altLang="en-US" sz="2700">
                <a:solidFill>
                  <a:srgbClr val="000000"/>
                </a:solidFill>
                <a:latin typeface="고양덕양 EB"/>
                <a:ea typeface="고양덕양 EB"/>
              </a:rPr>
              <a:t>주식회사</a:t>
            </a:r>
            <a:endParaRPr lang="ko-KR" altLang="en-US" sz="2700">
              <a:solidFill>
                <a:srgbClr val="000000"/>
              </a:solidFill>
              <a:ea typeface="고양덕양 E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17</ep:Words>
  <ep:PresentationFormat>화면 슬라이드 쇼(4:3)</ep:PresentationFormat>
  <ep:Paragraphs>5</ep:Paragraphs>
  <ep:Slides>4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ep:HeadingPairs>
  <ep:TitlesOfParts>
    <vt:vector size="5" baseType="lpstr">
      <vt:lpstr>한컴오피스</vt:lpstr>
      <vt:lpstr>슬라이드 1</vt:lpstr>
      <vt:lpstr>슬라이드 2</vt:lpstr>
      <vt:lpstr>슬라이드 3</vt:lpstr>
      <vt:lpstr>슬라이드 4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2020-02-02T19:48:02.128</dcterms:created>
  <dc:creator>user</dc:creator>
  <cp:lastModifiedBy>user</cp:lastModifiedBy>
  <dcterms:modified xsi:type="dcterms:W3CDTF">2020-02-03T01:55:49.948</dcterms:modified>
  <cp:revision>2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